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5" r:id="rId3"/>
    <p:sldId id="272" r:id="rId4"/>
    <p:sldId id="271" r:id="rId5"/>
    <p:sldId id="270" r:id="rId6"/>
    <p:sldId id="269" r:id="rId7"/>
    <p:sldId id="268" r:id="rId8"/>
    <p:sldId id="267" r:id="rId9"/>
    <p:sldId id="266" r:id="rId10"/>
    <p:sldId id="264" r:id="rId11"/>
    <p:sldId id="263" r:id="rId12"/>
    <p:sldId id="262" r:id="rId13"/>
    <p:sldId id="275" r:id="rId14"/>
    <p:sldId id="274" r:id="rId15"/>
    <p:sldId id="273" r:id="rId16"/>
    <p:sldId id="261" r:id="rId17"/>
    <p:sldId id="258" r:id="rId18"/>
    <p:sldId id="260" r:id="rId19"/>
    <p:sldId id="259" r:id="rId20"/>
    <p:sldId id="276" r:id="rId21"/>
    <p:sldId id="284" r:id="rId22"/>
    <p:sldId id="283" r:id="rId23"/>
    <p:sldId id="282" r:id="rId24"/>
    <p:sldId id="281" r:id="rId25"/>
    <p:sldId id="280" r:id="rId26"/>
    <p:sldId id="277" r:id="rId27"/>
    <p:sldId id="279" r:id="rId28"/>
    <p:sldId id="278" r:id="rId29"/>
    <p:sldId id="292" r:id="rId30"/>
    <p:sldId id="291" r:id="rId31"/>
    <p:sldId id="290" r:id="rId32"/>
    <p:sldId id="288" r:id="rId33"/>
    <p:sldId id="289" r:id="rId34"/>
    <p:sldId id="287" r:id="rId35"/>
    <p:sldId id="285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436-4B2F-4A42-8D52-42799C6F00FC}" type="datetimeFigureOut">
              <a:rPr lang="en-IE" smtClean="0"/>
              <a:t>09/11/2018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8DCD-1E45-4F90-B5F4-190EC8633B7E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436-4B2F-4A42-8D52-42799C6F00FC}" type="datetimeFigureOut">
              <a:rPr lang="en-IE" smtClean="0"/>
              <a:t>09/11/2018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8DCD-1E45-4F90-B5F4-190EC8633B7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436-4B2F-4A42-8D52-42799C6F00FC}" type="datetimeFigureOut">
              <a:rPr lang="en-IE" smtClean="0"/>
              <a:t>09/11/2018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8DCD-1E45-4F90-B5F4-190EC8633B7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436-4B2F-4A42-8D52-42799C6F00FC}" type="datetimeFigureOut">
              <a:rPr lang="en-IE" smtClean="0"/>
              <a:t>09/11/2018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8DCD-1E45-4F90-B5F4-190EC8633B7E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436-4B2F-4A42-8D52-42799C6F00FC}" type="datetimeFigureOut">
              <a:rPr lang="en-IE" smtClean="0"/>
              <a:t>09/11/2018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8DCD-1E45-4F90-B5F4-190EC8633B7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436-4B2F-4A42-8D52-42799C6F00FC}" type="datetimeFigureOut">
              <a:rPr lang="en-IE" smtClean="0"/>
              <a:t>09/11/2018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8DCD-1E45-4F90-B5F4-190EC8633B7E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436-4B2F-4A42-8D52-42799C6F00FC}" type="datetimeFigureOut">
              <a:rPr lang="en-IE" smtClean="0"/>
              <a:t>09/11/2018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8DCD-1E45-4F90-B5F4-190EC8633B7E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436-4B2F-4A42-8D52-42799C6F00FC}" type="datetimeFigureOut">
              <a:rPr lang="en-IE" smtClean="0"/>
              <a:t>09/11/2018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8DCD-1E45-4F90-B5F4-190EC8633B7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436-4B2F-4A42-8D52-42799C6F00FC}" type="datetimeFigureOut">
              <a:rPr lang="en-IE" smtClean="0"/>
              <a:t>09/11/2018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8DCD-1E45-4F90-B5F4-190EC8633B7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436-4B2F-4A42-8D52-42799C6F00FC}" type="datetimeFigureOut">
              <a:rPr lang="en-IE" smtClean="0"/>
              <a:t>09/11/2018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8DCD-1E45-4F90-B5F4-190EC8633B7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436-4B2F-4A42-8D52-42799C6F00FC}" type="datetimeFigureOut">
              <a:rPr lang="en-IE" smtClean="0"/>
              <a:t>09/11/2018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8DCD-1E45-4F90-B5F4-190EC8633B7E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40D436-4B2F-4A42-8D52-42799C6F00FC}" type="datetimeFigureOut">
              <a:rPr lang="en-IE" smtClean="0"/>
              <a:t>09/11/2018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4C8DCD-1E45-4F90-B5F4-190EC8633B7E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4500" dirty="0" err="1" smtClean="0"/>
              <a:t>C’est</a:t>
            </a:r>
            <a:r>
              <a:rPr lang="en-IE" sz="4500" dirty="0" smtClean="0"/>
              <a:t> </a:t>
            </a:r>
            <a:r>
              <a:rPr lang="en-IE" sz="4500" dirty="0" err="1" smtClean="0"/>
              <a:t>bien</a:t>
            </a:r>
            <a:r>
              <a:rPr lang="en-IE" sz="4500" dirty="0" smtClean="0"/>
              <a:t> ? </a:t>
            </a:r>
            <a:r>
              <a:rPr lang="en-IE" sz="4500" dirty="0" err="1" smtClean="0"/>
              <a:t>C’est</a:t>
            </a:r>
            <a:r>
              <a:rPr lang="en-IE" sz="4500" dirty="0" smtClean="0"/>
              <a:t> mal ?</a:t>
            </a:r>
            <a:endParaRPr lang="en-IE" sz="4500" dirty="0"/>
          </a:p>
        </p:txBody>
      </p:sp>
      <p:pic>
        <p:nvPicPr>
          <p:cNvPr id="4" name="Imagen 1" descr="RÃ©sultat de recherche d'images pour &quot;smiley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53135"/>
            <a:ext cx="1440160" cy="142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3" descr="RÃ©sultat de recherche d'images pour &quot;smiley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53135"/>
            <a:ext cx="2505714" cy="1354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710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3" descr="RÃ©sultat de recherche d'images pour &quot;enfant calin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27" y="728710"/>
            <a:ext cx="7056784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35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6" descr="RÃ©sultat de recherche d'images pour &quot;enfant joue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72808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74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2" descr="RÃ©sultat de recherche d'images pour &quot;enfant bÃªtis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656957" cy="5853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044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4" descr="RÃ©sultat de recherche d'images pour &quot;enfant jou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35606" cy="5240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23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1" descr="RÃ©sultat de recherche d'images pour &quot;enfant bÃªtis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972548" cy="4458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259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0" descr="RÃ©sultat de recherche d'images pour &quot;enfant bÃªtis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4"/>
            <a:ext cx="7440726" cy="5505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682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5" descr="RÃ©sultat de recherche d'images pour &quot;enfant joue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771510" cy="4738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252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7" descr="RÃ©sultat de recherche d'images pour &quot;enfant joue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1"/>
            <a:ext cx="6855266" cy="5060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836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0" descr="RÃ©sultat de recherche d'images pour &quot;enfant tablett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1" y="692696"/>
            <a:ext cx="7848872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93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1" descr="RÃ©sultat de recherche d'images pour &quot;mauvais pour les enfants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747063" cy="4758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74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 descr="RÃ©sultat de recherche d'images pour &quot;chaparder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65" y="1844824"/>
            <a:ext cx="4598059" cy="3134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235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8" descr="RÃ©sultat de recherche d'images pour &quot;enfant joue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288584" cy="5255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743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9" descr="RÃ©sultat de recherche d'images pour &quot;enfant joue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7"/>
            <a:ext cx="7376467" cy="4894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794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2" descr="RÃ©sultat de recherche d'images pour &quot;bullying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83167" cy="5293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300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4" descr="RÃ©sultat de recherche d'images pour &quot;Ã©col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56" y="764704"/>
            <a:ext cx="7488832" cy="4968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878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3" descr="RÃ©sultat de recherche d'images pour &quot;bullying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91201" cy="5381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03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5" descr="RÃ©sultat de recherche d'images pour &quot;lunch box children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661641" cy="5040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626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6" descr="RÃ©sultat de recherche d'images pour &quot;enfant dÃ©guisÃ©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292725" cy="6220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161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RÃ©sultat de recherche d'images pour &quot;chambre d'enfa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" name="AutoShape 6" descr="RÃ©sultat de recherche d'images pour &quot;chambre d'enfant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693296" cy="625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066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Ã©sultat de recherche d'images pour &quot;chambre d'enfan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14140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094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Ã©sultat de recherche d'images pour &quot;devoir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40871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06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 descr="RÃ©sultat de recherche d'images pour &quot;dessiner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36825"/>
            <a:ext cx="6394449" cy="3740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640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Ã©sultat de recherche d'images pour &quot;parent qui grond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0690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367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Ã©sultat de recherche d'images pour &quot;famille voy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5124" name="Picture 4" descr="RÃ©sultat de recherche d'images pour &quot;famille voyag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39" y="692696"/>
            <a:ext cx="8514055" cy="505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277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Ã©sultat de recherche d'images pour &quot;famille muse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16632"/>
            <a:ext cx="441649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350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3294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90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Ã©sultat de recherche d'images pour &quot;barbi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248472" cy="624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105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Ã©sultat de recherche d'images pour &quot;enfant jaloux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32440" cy="5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616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9871"/>
            <a:ext cx="853951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4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 descr="RÃ©sultat de recherche d'images pour &quot;betis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702801" cy="4908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5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 descr="RÃ©sultat de recherche d'images pour &quot;betis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1"/>
            <a:ext cx="7677005" cy="3196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162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Ã©sultat de recherche d'images pour &quot;chaparder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964655" cy="5237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07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 descr="RÃ©sultat de recherche d'images pour &quot;betis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547991" cy="5827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39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 descr="RÃ©sultat de recherche d'images pour &quot;betise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118087" cy="4845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04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9" descr="RÃ©sultat de recherche d'images pour &quot;caprice enfant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54" y="724365"/>
            <a:ext cx="7476857" cy="5051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977940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</TotalTime>
  <Words>6</Words>
  <Application>Microsoft Office PowerPoint</Application>
  <PresentationFormat>On-screen Show (4:3)</PresentationFormat>
  <Paragraphs>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Slipstream</vt:lpstr>
      <vt:lpstr>C’est bien ? C’est mal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C’est bien ? C’est mal ?</dc:title>
  <dc:creator>Admin</dc:creator>
  <cp:lastModifiedBy>Admin</cp:lastModifiedBy>
  <cp:revision>5</cp:revision>
  <dcterms:created xsi:type="dcterms:W3CDTF">2018-11-09T13:46:03Z</dcterms:created>
  <dcterms:modified xsi:type="dcterms:W3CDTF">2018-11-09T14:23:35Z</dcterms:modified>
</cp:coreProperties>
</file>